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6858000" cx="12192000"/>
  <p:notesSz cx="10002825" cy="6875450"/>
  <p:embeddedFontLst>
    <p:embeddedFont>
      <p:font typeface="Garamond"/>
      <p:regular r:id="rId7"/>
      <p:bold r:id="rId8"/>
      <p:italic r:id="rId9"/>
      <p:boldItalic r:id="rId10"/>
    </p:embeddedFont>
    <p:embeddedFont>
      <p:font typeface="Corbel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5" roundtripDataSignature="AMtx7mjjUJDyqIHt9yHz9Z6m4K/oFTNyN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Corbel-regular.fntdata"/><Relationship Id="rId10" Type="http://schemas.openxmlformats.org/officeDocument/2006/relationships/font" Target="fonts/Garamond-boldItalic.fntdata"/><Relationship Id="rId13" Type="http://schemas.openxmlformats.org/officeDocument/2006/relationships/font" Target="fonts/Corbel-italic.fntdata"/><Relationship Id="rId12" Type="http://schemas.openxmlformats.org/officeDocument/2006/relationships/font" Target="fonts/Corbel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Garamond-italic.fntdata"/><Relationship Id="rId15" Type="http://customschemas.google.com/relationships/presentationmetadata" Target="metadata"/><Relationship Id="rId14" Type="http://schemas.openxmlformats.org/officeDocument/2006/relationships/font" Target="fonts/Corbel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Garamond-regular.fntdata"/><Relationship Id="rId8" Type="http://schemas.openxmlformats.org/officeDocument/2006/relationships/font" Target="fonts/Garamond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1" y="0"/>
            <a:ext cx="4334563" cy="344967"/>
          </a:xfrm>
          <a:prstGeom prst="rect">
            <a:avLst/>
          </a:prstGeom>
          <a:noFill/>
          <a:ln>
            <a:noFill/>
          </a:ln>
        </p:spPr>
        <p:txBody>
          <a:bodyPr anchorCtr="0" anchor="t" bIns="48200" lIns="96425" spcFirstLastPara="1" rIns="96425" wrap="square" tIns="482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665961" y="0"/>
            <a:ext cx="4334563" cy="344967"/>
          </a:xfrm>
          <a:prstGeom prst="rect">
            <a:avLst/>
          </a:prstGeom>
          <a:noFill/>
          <a:ln>
            <a:noFill/>
          </a:ln>
        </p:spPr>
        <p:txBody>
          <a:bodyPr anchorCtr="0" anchor="t" bIns="48200" lIns="96425" spcFirstLastPara="1" rIns="96425" wrap="square" tIns="482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940050" y="860425"/>
            <a:ext cx="4122738" cy="231933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1000285" y="3308817"/>
            <a:ext cx="8002270" cy="2707213"/>
          </a:xfrm>
          <a:prstGeom prst="rect">
            <a:avLst/>
          </a:prstGeom>
          <a:noFill/>
          <a:ln>
            <a:noFill/>
          </a:ln>
        </p:spPr>
        <p:txBody>
          <a:bodyPr anchorCtr="0" anchor="t" bIns="48200" lIns="96425" spcFirstLastPara="1" rIns="96425" wrap="square" tIns="482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1" y="6530497"/>
            <a:ext cx="4334563" cy="344966"/>
          </a:xfrm>
          <a:prstGeom prst="rect">
            <a:avLst/>
          </a:prstGeom>
          <a:noFill/>
          <a:ln>
            <a:noFill/>
          </a:ln>
        </p:spPr>
        <p:txBody>
          <a:bodyPr anchorCtr="0" anchor="b" bIns="48200" lIns="96425" spcFirstLastPara="1" rIns="96425" wrap="square" tIns="482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665961" y="6530497"/>
            <a:ext cx="4334563" cy="344966"/>
          </a:xfrm>
          <a:prstGeom prst="rect">
            <a:avLst/>
          </a:prstGeom>
          <a:noFill/>
          <a:ln>
            <a:noFill/>
          </a:ln>
        </p:spPr>
        <p:txBody>
          <a:bodyPr anchorCtr="0" anchor="b" bIns="48200" lIns="96425" spcFirstLastPara="1" rIns="96425" wrap="square" tIns="482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b="0" i="0" lang="en-GB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39:notes"/>
          <p:cNvSpPr txBox="1"/>
          <p:nvPr>
            <p:ph idx="1" type="body"/>
          </p:nvPr>
        </p:nvSpPr>
        <p:spPr>
          <a:xfrm>
            <a:off x="1000285" y="3308817"/>
            <a:ext cx="8002270" cy="2707213"/>
          </a:xfrm>
          <a:prstGeom prst="rect">
            <a:avLst/>
          </a:prstGeom>
          <a:noFill/>
          <a:ln>
            <a:noFill/>
          </a:ln>
        </p:spPr>
        <p:txBody>
          <a:bodyPr anchorCtr="0" anchor="t" bIns="48200" lIns="96425" spcFirstLastPara="1" rIns="96425" wrap="square" tIns="482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7" name="Google Shape;77;p39:notes"/>
          <p:cNvSpPr/>
          <p:nvPr>
            <p:ph idx="2" type="sldImg"/>
          </p:nvPr>
        </p:nvSpPr>
        <p:spPr>
          <a:xfrm>
            <a:off x="2940050" y="860425"/>
            <a:ext cx="4122738" cy="231933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5"/>
          <p:cNvSpPr txBox="1"/>
          <p:nvPr>
            <p:ph type="title"/>
          </p:nvPr>
        </p:nvSpPr>
        <p:spPr>
          <a:xfrm>
            <a:off x="838200" y="609600"/>
            <a:ext cx="1018032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F2F81"/>
              </a:buClr>
              <a:buSzPts val="4800"/>
              <a:buFont typeface="Garamond"/>
              <a:buNone/>
              <a:defRPr sz="4800">
                <a:solidFill>
                  <a:srgbClr val="0F2F8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5"/>
          <p:cNvSpPr txBox="1"/>
          <p:nvPr>
            <p:ph idx="1" type="body"/>
          </p:nvPr>
        </p:nvSpPr>
        <p:spPr>
          <a:xfrm>
            <a:off x="838200" y="1752599"/>
            <a:ext cx="9601200" cy="46426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0520" lvl="0" marL="45720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SzPts val="1920"/>
              <a:buChar char="•"/>
              <a:defRPr/>
            </a:lvl1pPr>
            <a:lvl2pPr indent="-350519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920"/>
              <a:buChar char="•"/>
              <a:defRPr/>
            </a:lvl2pPr>
            <a:lvl3pPr indent="-3302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/>
            </a:lvl3pPr>
            <a:lvl4pPr indent="-320039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4pPr>
            <a:lvl5pPr indent="-320039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5pPr>
            <a:lvl6pPr indent="-320039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6pPr>
            <a:lvl7pPr indent="-320039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7pPr>
            <a:lvl8pPr indent="-32004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8pPr>
            <a:lvl9pPr indent="-32004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40"/>
              <a:buChar char="•"/>
              <a:defRPr/>
            </a:lvl9pPr>
          </a:lstStyle>
          <a:p/>
        </p:txBody>
      </p:sp>
      <p:sp>
        <p:nvSpPr>
          <p:cNvPr id="17" name="Google Shape;17;p45"/>
          <p:cNvSpPr txBox="1"/>
          <p:nvPr>
            <p:ph idx="12" type="sldNum"/>
          </p:nvPr>
        </p:nvSpPr>
        <p:spPr>
          <a:xfrm>
            <a:off x="11196431" y="6395279"/>
            <a:ext cx="728870" cy="2722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54"/>
          <p:cNvSpPr txBox="1"/>
          <p:nvPr>
            <p:ph type="title"/>
          </p:nvPr>
        </p:nvSpPr>
        <p:spPr>
          <a:xfrm>
            <a:off x="1143000" y="1097280"/>
            <a:ext cx="3931920" cy="17373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F2F81"/>
              </a:buClr>
              <a:buSzPts val="4000"/>
              <a:buFont typeface="Times New Roman"/>
              <a:buNone/>
              <a:defRPr b="0" sz="4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54"/>
          <p:cNvSpPr txBox="1"/>
          <p:nvPr>
            <p:ph idx="1" type="body"/>
          </p:nvPr>
        </p:nvSpPr>
        <p:spPr>
          <a:xfrm>
            <a:off x="5852159" y="1097280"/>
            <a:ext cx="5212080" cy="4663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116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560"/>
              <a:buChar char="•"/>
              <a:defRPr sz="3200"/>
            </a:lvl1pPr>
            <a:lvl2pPr indent="-37084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240"/>
              <a:buChar char="•"/>
              <a:defRPr sz="2800"/>
            </a:lvl2pPr>
            <a:lvl3pPr indent="-350519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920"/>
              <a:buChar char="•"/>
              <a:defRPr sz="2400"/>
            </a:lvl3pPr>
            <a:lvl4pPr indent="-3302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4pPr>
            <a:lvl5pPr indent="-3302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5pPr>
            <a:lvl6pPr indent="-3302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6pPr>
            <a:lvl7pPr indent="-3302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7pPr>
            <a:lvl8pPr indent="-3302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8pPr>
            <a:lvl9pPr indent="-3302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Char char="•"/>
              <a:defRPr sz="2000"/>
            </a:lvl9pPr>
          </a:lstStyle>
          <a:p/>
        </p:txBody>
      </p:sp>
      <p:sp>
        <p:nvSpPr>
          <p:cNvPr id="56" name="Google Shape;56;p54"/>
          <p:cNvSpPr txBox="1"/>
          <p:nvPr>
            <p:ph idx="2" type="body"/>
          </p:nvPr>
        </p:nvSpPr>
        <p:spPr>
          <a:xfrm>
            <a:off x="1143000" y="2834640"/>
            <a:ext cx="3931920" cy="3017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360"/>
              <a:buNone/>
              <a:defRPr sz="1700"/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57" name="Google Shape;57;p54"/>
          <p:cNvSpPr txBox="1"/>
          <p:nvPr>
            <p:ph idx="11" type="ftr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8" name="Google Shape;58;p54"/>
          <p:cNvSpPr txBox="1"/>
          <p:nvPr>
            <p:ph idx="12" type="sldNum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55"/>
          <p:cNvSpPr txBox="1"/>
          <p:nvPr>
            <p:ph type="title"/>
          </p:nvPr>
        </p:nvSpPr>
        <p:spPr>
          <a:xfrm>
            <a:off x="1143000" y="1097280"/>
            <a:ext cx="3931920" cy="17373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F2F81"/>
              </a:buClr>
              <a:buSzPts val="4000"/>
              <a:buFont typeface="Times New Roman"/>
              <a:buNone/>
              <a:defRPr b="0" sz="4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55"/>
          <p:cNvSpPr/>
          <p:nvPr>
            <p:ph idx="2" type="pic"/>
          </p:nvPr>
        </p:nvSpPr>
        <p:spPr>
          <a:xfrm>
            <a:off x="5413248" y="1069847"/>
            <a:ext cx="6099048" cy="4800600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55"/>
          <p:cNvSpPr txBox="1"/>
          <p:nvPr>
            <p:ph idx="1" type="body"/>
          </p:nvPr>
        </p:nvSpPr>
        <p:spPr>
          <a:xfrm>
            <a:off x="1143000" y="2834640"/>
            <a:ext cx="3931920" cy="2880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360"/>
              <a:buNone/>
              <a:defRPr sz="1700"/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63" name="Google Shape;63;p55"/>
          <p:cNvSpPr txBox="1"/>
          <p:nvPr>
            <p:ph idx="11" type="ftr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55"/>
          <p:cNvSpPr txBox="1"/>
          <p:nvPr>
            <p:ph idx="12" type="sldNum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56"/>
          <p:cNvSpPr txBox="1"/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F2F8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56"/>
          <p:cNvSpPr txBox="1"/>
          <p:nvPr>
            <p:ph idx="1" type="body"/>
          </p:nvPr>
        </p:nvSpPr>
        <p:spPr>
          <a:xfrm rot="5400000">
            <a:off x="4060136" y="-859736"/>
            <a:ext cx="4038600" cy="98728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440"/>
              <a:buChar char="•"/>
              <a:defRPr/>
            </a:lvl1pPr>
            <a:lvl2pPr indent="-32004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440"/>
              <a:buChar char="•"/>
              <a:defRPr/>
            </a:lvl2pPr>
            <a:lvl3pPr indent="-320039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3pPr>
            <a:lvl4pPr indent="-320039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4pPr>
            <a:lvl5pPr indent="-320039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5pPr>
            <a:lvl6pPr indent="-320039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6pPr>
            <a:lvl7pPr indent="-320039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7pPr>
            <a:lvl8pPr indent="-32004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8pPr>
            <a:lvl9pPr indent="-32004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40"/>
              <a:buChar char="•"/>
              <a:defRPr/>
            </a:lvl9pPr>
          </a:lstStyle>
          <a:p/>
        </p:txBody>
      </p:sp>
      <p:sp>
        <p:nvSpPr>
          <p:cNvPr id="68" name="Google Shape;68;p56"/>
          <p:cNvSpPr txBox="1"/>
          <p:nvPr>
            <p:ph idx="11" type="ftr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56"/>
          <p:cNvSpPr txBox="1"/>
          <p:nvPr>
            <p:ph idx="12" type="sldNum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57"/>
          <p:cNvSpPr txBox="1"/>
          <p:nvPr>
            <p:ph type="title"/>
          </p:nvPr>
        </p:nvSpPr>
        <p:spPr>
          <a:xfrm rot="5400000">
            <a:off x="7181850" y="2305050"/>
            <a:ext cx="5410200" cy="232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F2F8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57"/>
          <p:cNvSpPr txBox="1"/>
          <p:nvPr>
            <p:ph idx="1" type="body"/>
          </p:nvPr>
        </p:nvSpPr>
        <p:spPr>
          <a:xfrm rot="5400000">
            <a:off x="2152650" y="-247650"/>
            <a:ext cx="5410200" cy="74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440"/>
              <a:buChar char="•"/>
              <a:defRPr/>
            </a:lvl1pPr>
            <a:lvl2pPr indent="-32004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440"/>
              <a:buChar char="•"/>
              <a:defRPr/>
            </a:lvl2pPr>
            <a:lvl3pPr indent="-320039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3pPr>
            <a:lvl4pPr indent="-320039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4pPr>
            <a:lvl5pPr indent="-320039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5pPr>
            <a:lvl6pPr indent="-320039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6pPr>
            <a:lvl7pPr indent="-320039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7pPr>
            <a:lvl8pPr indent="-32004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8pPr>
            <a:lvl9pPr indent="-32004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40"/>
              <a:buChar char="•"/>
              <a:defRPr/>
            </a:lvl9pPr>
          </a:lstStyle>
          <a:p/>
        </p:txBody>
      </p:sp>
      <p:sp>
        <p:nvSpPr>
          <p:cNvPr id="73" name="Google Shape;73;p57"/>
          <p:cNvSpPr txBox="1"/>
          <p:nvPr>
            <p:ph idx="11" type="ftr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4" name="Google Shape;74;p57"/>
          <p:cNvSpPr txBox="1"/>
          <p:nvPr>
            <p:ph idx="12" type="sldNum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6"/>
          <p:cNvSpPr txBox="1"/>
          <p:nvPr>
            <p:ph type="title"/>
          </p:nvPr>
        </p:nvSpPr>
        <p:spPr>
          <a:xfrm>
            <a:off x="1106424" y="1173575"/>
            <a:ext cx="9966960" cy="214133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25E92"/>
              </a:buClr>
              <a:buSzPts val="7200"/>
              <a:buFont typeface="Times New Roman"/>
              <a:buNone/>
              <a:defRPr b="0" sz="7200" cap="none">
                <a:solidFill>
                  <a:srgbClr val="425E9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6"/>
          <p:cNvSpPr txBox="1"/>
          <p:nvPr>
            <p:ph idx="1" type="body"/>
          </p:nvPr>
        </p:nvSpPr>
        <p:spPr>
          <a:xfrm>
            <a:off x="1709928" y="3543095"/>
            <a:ext cx="8769096" cy="19752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40"/>
              <a:buNone/>
              <a:defRPr sz="2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1" name="Google Shape;21;p46"/>
          <p:cNvSpPr txBox="1"/>
          <p:nvPr>
            <p:ph idx="12" type="sldNum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cxnSp>
        <p:nvCxnSpPr>
          <p:cNvPr id="22" name="Google Shape;22;p46"/>
          <p:cNvCxnSpPr/>
          <p:nvPr/>
        </p:nvCxnSpPr>
        <p:spPr>
          <a:xfrm>
            <a:off x="1981199" y="3401283"/>
            <a:ext cx="8229601" cy="0"/>
          </a:xfrm>
          <a:prstGeom prst="straightConnector1">
            <a:avLst/>
          </a:prstGeom>
          <a:noFill/>
          <a:ln cap="flat" cmpd="sng" w="100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7"/>
          <p:cNvSpPr txBox="1"/>
          <p:nvPr>
            <p:ph idx="1" type="subTitle"/>
          </p:nvPr>
        </p:nvSpPr>
        <p:spPr>
          <a:xfrm>
            <a:off x="2594561" y="4934662"/>
            <a:ext cx="9194667" cy="1172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560"/>
              <a:buNone/>
              <a:defRPr sz="3200">
                <a:solidFill>
                  <a:srgbClr val="0F2F8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algn="ctr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760"/>
              <a:buNone/>
              <a:defRPr sz="22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60"/>
              <a:buNone/>
              <a:defRPr sz="22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sz="2000"/>
            </a:lvl9pPr>
          </a:lstStyle>
          <a:p/>
        </p:txBody>
      </p:sp>
      <p:sp>
        <p:nvSpPr>
          <p:cNvPr id="25" name="Google Shape;25;p47"/>
          <p:cNvSpPr txBox="1"/>
          <p:nvPr>
            <p:ph type="ctrTitle"/>
          </p:nvPr>
        </p:nvSpPr>
        <p:spPr>
          <a:xfrm>
            <a:off x="2594561" y="2350837"/>
            <a:ext cx="8767859" cy="2583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F2F81"/>
              </a:buClr>
              <a:buSzPts val="4800"/>
              <a:buFont typeface="Times New Roman"/>
              <a:buNone/>
              <a:defRPr b="1" sz="4800" cap="none">
                <a:solidFill>
                  <a:srgbClr val="0F2F8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8"/>
          <p:cNvSpPr txBox="1"/>
          <p:nvPr>
            <p:ph type="title"/>
          </p:nvPr>
        </p:nvSpPr>
        <p:spPr>
          <a:xfrm>
            <a:off x="709684" y="609600"/>
            <a:ext cx="10308836" cy="6596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25E92"/>
              </a:buClr>
              <a:buSzPts val="4000"/>
              <a:buFont typeface="Garamond"/>
              <a:buNone/>
              <a:defRPr b="1" sz="4000">
                <a:solidFill>
                  <a:srgbClr val="425E92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8"/>
          <p:cNvSpPr txBox="1"/>
          <p:nvPr>
            <p:ph idx="1" type="body"/>
          </p:nvPr>
        </p:nvSpPr>
        <p:spPr>
          <a:xfrm>
            <a:off x="709685" y="1385247"/>
            <a:ext cx="6205466" cy="49682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600"/>
              <a:buNone/>
              <a:defRPr sz="2000">
                <a:latin typeface="Corbel"/>
                <a:ea typeface="Corbel"/>
                <a:cs typeface="Corbel"/>
                <a:sym typeface="Corbel"/>
              </a:defRPr>
            </a:lvl1pPr>
            <a:lvl2pPr indent="-325119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520"/>
              <a:buChar char="•"/>
              <a:defRPr sz="1900"/>
            </a:lvl2pPr>
            <a:lvl3pPr indent="-30988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3pPr>
            <a:lvl4pPr indent="-299719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Char char="•"/>
              <a:defRPr sz="1400"/>
            </a:lvl4pPr>
            <a:lvl5pPr indent="-29972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Char char="•"/>
              <a:defRPr sz="1400"/>
            </a:lvl5pPr>
            <a:lvl6pPr indent="-320039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6pPr>
            <a:lvl7pPr indent="-320039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7pPr>
            <a:lvl8pPr indent="-32004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8pPr>
            <a:lvl9pPr indent="-32004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40"/>
              <a:buChar char="•"/>
              <a:defRPr/>
            </a:lvl9pPr>
          </a:lstStyle>
          <a:p/>
        </p:txBody>
      </p:sp>
      <p:sp>
        <p:nvSpPr>
          <p:cNvPr id="29" name="Google Shape;29;p48"/>
          <p:cNvSpPr txBox="1"/>
          <p:nvPr>
            <p:ph idx="2" type="body"/>
          </p:nvPr>
        </p:nvSpPr>
        <p:spPr>
          <a:xfrm>
            <a:off x="7129535" y="1385248"/>
            <a:ext cx="4500490" cy="39011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520"/>
              <a:buNone/>
              <a:defRPr sz="1900"/>
            </a:lvl1pPr>
            <a:lvl2pPr indent="-325119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520"/>
              <a:buChar char="•"/>
              <a:defRPr sz="1900"/>
            </a:lvl2pPr>
            <a:lvl3pPr indent="-30988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3pPr>
            <a:lvl4pPr indent="-299719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Char char="•"/>
              <a:defRPr sz="1400"/>
            </a:lvl4pPr>
            <a:lvl5pPr indent="-29972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Char char="•"/>
              <a:defRPr sz="1400"/>
            </a:lvl5pPr>
            <a:lvl6pPr indent="-320039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6pPr>
            <a:lvl7pPr indent="-320039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7pPr>
            <a:lvl8pPr indent="-32004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8pPr>
            <a:lvl9pPr indent="-32004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4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9"/>
          <p:cNvSpPr txBox="1"/>
          <p:nvPr>
            <p:ph type="title"/>
          </p:nvPr>
        </p:nvSpPr>
        <p:spPr>
          <a:xfrm>
            <a:off x="1143000" y="609600"/>
            <a:ext cx="9875520" cy="819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F2F81"/>
              </a:buClr>
              <a:buSzPts val="4400"/>
              <a:buFont typeface="Times New Roman"/>
              <a:buNone/>
              <a:defRPr>
                <a:solidFill>
                  <a:srgbClr val="0F2F8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9"/>
          <p:cNvSpPr txBox="1"/>
          <p:nvPr>
            <p:ph idx="1" type="body"/>
          </p:nvPr>
        </p:nvSpPr>
        <p:spPr>
          <a:xfrm>
            <a:off x="1143000" y="1752600"/>
            <a:ext cx="4754880" cy="4629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036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Char char="•"/>
              <a:defRPr sz="2200"/>
            </a:lvl1pPr>
            <a:lvl2pPr indent="-3302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Char char="•"/>
              <a:defRPr sz="2000"/>
            </a:lvl2pPr>
            <a:lvl3pPr indent="-320039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 sz="1800"/>
            </a:lvl3pPr>
            <a:lvl4pPr indent="-30988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4pPr>
            <a:lvl5pPr indent="-309879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5pPr>
            <a:lvl6pPr indent="-309879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6pPr>
            <a:lvl7pPr indent="-309879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7pPr>
            <a:lvl8pPr indent="-309879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8pPr>
            <a:lvl9pPr indent="-309879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Char char="•"/>
              <a:defRPr sz="1600"/>
            </a:lvl9pPr>
          </a:lstStyle>
          <a:p/>
        </p:txBody>
      </p:sp>
      <p:sp>
        <p:nvSpPr>
          <p:cNvPr id="33" name="Google Shape;33;p49"/>
          <p:cNvSpPr txBox="1"/>
          <p:nvPr>
            <p:ph idx="2" type="body"/>
          </p:nvPr>
        </p:nvSpPr>
        <p:spPr>
          <a:xfrm>
            <a:off x="6267612" y="1752600"/>
            <a:ext cx="4754880" cy="4629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036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Char char="•"/>
              <a:defRPr sz="2200"/>
            </a:lvl1pPr>
            <a:lvl2pPr indent="-3302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Char char="•"/>
              <a:defRPr sz="2000"/>
            </a:lvl2pPr>
            <a:lvl3pPr indent="-320039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 sz="1800"/>
            </a:lvl3pPr>
            <a:lvl4pPr indent="-30988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4pPr>
            <a:lvl5pPr indent="-309879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5pPr>
            <a:lvl6pPr indent="-309879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6pPr>
            <a:lvl7pPr indent="-309879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7pPr>
            <a:lvl8pPr indent="-309879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8pPr>
            <a:lvl9pPr indent="-309879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Char char="•"/>
              <a:defRPr sz="1600"/>
            </a:lvl9pPr>
          </a:lstStyle>
          <a:p/>
        </p:txBody>
      </p:sp>
      <p:sp>
        <p:nvSpPr>
          <p:cNvPr id="34" name="Google Shape;34;p49"/>
          <p:cNvSpPr txBox="1"/>
          <p:nvPr>
            <p:ph idx="12" type="sldNum"/>
          </p:nvPr>
        </p:nvSpPr>
        <p:spPr>
          <a:xfrm>
            <a:off x="11315700" y="6381750"/>
            <a:ext cx="581025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0"/>
          <p:cNvSpPr txBox="1"/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F2F81"/>
              </a:buClr>
              <a:buSzPts val="4400"/>
              <a:buFont typeface="Times New Roman"/>
              <a:buNone/>
              <a:defRPr>
                <a:solidFill>
                  <a:srgbClr val="0F2F8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0"/>
          <p:cNvSpPr txBox="1"/>
          <p:nvPr>
            <p:ph idx="1" type="body"/>
          </p:nvPr>
        </p:nvSpPr>
        <p:spPr>
          <a:xfrm>
            <a:off x="1143000" y="2001511"/>
            <a:ext cx="475488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  <a:defRPr b="1" sz="2400">
                <a:solidFill>
                  <a:srgbClr val="1C536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38" name="Google Shape;38;p50"/>
          <p:cNvSpPr txBox="1"/>
          <p:nvPr>
            <p:ph idx="2" type="body"/>
          </p:nvPr>
        </p:nvSpPr>
        <p:spPr>
          <a:xfrm>
            <a:off x="1143000" y="2721483"/>
            <a:ext cx="4754880" cy="3383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036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Char char="•"/>
              <a:defRPr sz="2200"/>
            </a:lvl1pPr>
            <a:lvl2pPr indent="-3302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Char char="•"/>
              <a:defRPr sz="2000"/>
            </a:lvl2pPr>
            <a:lvl3pPr indent="-320039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 sz="1800"/>
            </a:lvl3pPr>
            <a:lvl4pPr indent="-30988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4pPr>
            <a:lvl5pPr indent="-309879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5pPr>
            <a:lvl6pPr indent="-309879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6pPr>
            <a:lvl7pPr indent="-309879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7pPr>
            <a:lvl8pPr indent="-309879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8pPr>
            <a:lvl9pPr indent="-309879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Char char="•"/>
              <a:defRPr sz="1600"/>
            </a:lvl9pPr>
          </a:lstStyle>
          <a:p/>
        </p:txBody>
      </p:sp>
      <p:sp>
        <p:nvSpPr>
          <p:cNvPr id="39" name="Google Shape;39;p50"/>
          <p:cNvSpPr txBox="1"/>
          <p:nvPr>
            <p:ph idx="3" type="body"/>
          </p:nvPr>
        </p:nvSpPr>
        <p:spPr>
          <a:xfrm>
            <a:off x="6269173" y="1999032"/>
            <a:ext cx="475488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  <a:defRPr b="1" sz="2400">
                <a:solidFill>
                  <a:srgbClr val="003E6C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40" name="Google Shape;40;p50"/>
          <p:cNvSpPr txBox="1"/>
          <p:nvPr>
            <p:ph idx="4" type="body"/>
          </p:nvPr>
        </p:nvSpPr>
        <p:spPr>
          <a:xfrm>
            <a:off x="6269173" y="2719322"/>
            <a:ext cx="4754880" cy="3383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0360" lvl="0" marL="4572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Char char="•"/>
              <a:defRPr sz="2200"/>
            </a:lvl1pPr>
            <a:lvl2pPr indent="-3302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Char char="•"/>
              <a:defRPr sz="2000"/>
            </a:lvl2pPr>
            <a:lvl3pPr indent="-320039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 sz="1800"/>
            </a:lvl3pPr>
            <a:lvl4pPr indent="-30988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4pPr>
            <a:lvl5pPr indent="-309879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5pPr>
            <a:lvl6pPr indent="-309879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6pPr>
            <a:lvl7pPr indent="-309879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7pPr>
            <a:lvl8pPr indent="-309879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8pPr>
            <a:lvl9pPr indent="-309879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Char char="•"/>
              <a:defRPr sz="1600"/>
            </a:lvl9pPr>
          </a:lstStyle>
          <a:p/>
        </p:txBody>
      </p:sp>
      <p:sp>
        <p:nvSpPr>
          <p:cNvPr id="41" name="Google Shape;41;p50"/>
          <p:cNvSpPr txBox="1"/>
          <p:nvPr>
            <p:ph idx="11" type="ftr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50"/>
          <p:cNvSpPr txBox="1"/>
          <p:nvPr>
            <p:ph idx="12" type="sldNum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51"/>
          <p:cNvSpPr txBox="1"/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F2F81"/>
              </a:buClr>
              <a:buSzPts val="4400"/>
              <a:buFont typeface="Times New Roman"/>
              <a:buNone/>
              <a:defRPr>
                <a:solidFill>
                  <a:srgbClr val="0F2F8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51"/>
          <p:cNvSpPr txBox="1"/>
          <p:nvPr>
            <p:ph idx="11" type="ftr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51"/>
          <p:cNvSpPr txBox="1"/>
          <p:nvPr>
            <p:ph idx="12" type="sldNum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solidFill>
          <a:schemeClr val="dk1"/>
        </a:soli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52"/>
          <p:cNvSpPr txBox="1"/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imes New Roman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52"/>
          <p:cNvSpPr txBox="1"/>
          <p:nvPr>
            <p:ph idx="11" type="ftr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Google Shape;50;p52"/>
          <p:cNvSpPr txBox="1"/>
          <p:nvPr>
            <p:ph idx="12" type="sldNum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51" name="Google Shape;51;p52"/>
          <p:cNvSpPr/>
          <p:nvPr/>
        </p:nvSpPr>
        <p:spPr>
          <a:xfrm>
            <a:off x="0" y="0"/>
            <a:ext cx="12192000" cy="6915150"/>
          </a:xfrm>
          <a:prstGeom prst="rect">
            <a:avLst/>
          </a:prstGeom>
          <a:solidFill>
            <a:srgbClr val="425E92"/>
          </a:solidFill>
          <a:ln cap="flat" cmpd="sng" w="19050">
            <a:solidFill>
              <a:srgbClr val="003C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1.jpg"/><Relationship Id="rId2" Type="http://schemas.openxmlformats.org/officeDocument/2006/relationships/image" Target="../media/image2.jp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2.xml"/><Relationship Id="rId16" Type="http://schemas.openxmlformats.org/officeDocument/2006/relationships/theme" Target="../theme/theme1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4"/>
          <p:cNvSpPr txBox="1"/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F2F81"/>
              </a:buClr>
              <a:buSzPts val="4400"/>
              <a:buFont typeface="Times New Roman"/>
              <a:buNone/>
              <a:defRPr b="0" i="0" sz="4400" u="none" cap="none" strike="noStrike">
                <a:solidFill>
                  <a:srgbClr val="0F2F8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44"/>
          <p:cNvSpPr txBox="1"/>
          <p:nvPr>
            <p:ph idx="1" type="body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0520" lvl="0" marL="457200" marR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Corbel"/>
              <a:buChar char="•"/>
              <a:defRPr b="0" i="0" sz="24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-350519" lvl="1" marL="9144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Corbel"/>
              <a:buChar char="•"/>
              <a:defRPr b="0" i="0" sz="24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-3302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rbel"/>
              <a:buChar char="•"/>
              <a:defRPr b="0" i="0" sz="2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-320039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Corbel"/>
              <a:buChar char="•"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-320039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Corbel"/>
              <a:buChar char="•"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-309879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Corbel"/>
              <a:buChar char="•"/>
              <a:defRPr b="0" i="0" sz="16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-309879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Corbel"/>
              <a:buChar char="•"/>
              <a:defRPr b="0" i="0" sz="16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-309879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Corbel"/>
              <a:buChar char="•"/>
              <a:defRPr b="0" i="0" sz="16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-309879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dk1"/>
              </a:buClr>
              <a:buSzPts val="1280"/>
              <a:buFont typeface="Corbel"/>
              <a:buChar char="•"/>
              <a:defRPr b="0" i="0" sz="16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pic>
        <p:nvPicPr>
          <p:cNvPr id="12" name="Google Shape;12;p44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1276180" y="253309"/>
            <a:ext cx="701892" cy="71258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green and white sign&#10;&#10;Description automatically generated with low confidence" id="13" name="Google Shape;13;p4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40828" y="253309"/>
            <a:ext cx="701892" cy="81185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www.inwes.org/gise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9"/>
          <p:cNvSpPr txBox="1"/>
          <p:nvPr>
            <p:ph type="title"/>
          </p:nvPr>
        </p:nvSpPr>
        <p:spPr>
          <a:xfrm>
            <a:off x="955225" y="871275"/>
            <a:ext cx="10063200" cy="88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F2F81"/>
              </a:buClr>
              <a:buSzPct val="150472"/>
              <a:buFont typeface="Times New Roman"/>
              <a:buNone/>
            </a:pPr>
            <a:r>
              <a:rPr b="1" lang="en-GB" sz="3522">
                <a:latin typeface="Times New Roman"/>
                <a:ea typeface="Times New Roman"/>
                <a:cs typeface="Times New Roman"/>
                <a:sym typeface="Times New Roman"/>
              </a:rPr>
              <a:t>KWSE-INWES </a:t>
            </a:r>
            <a:r>
              <a:rPr b="1" lang="en-GB" sz="3522">
                <a:latin typeface="Times New Roman"/>
                <a:ea typeface="Times New Roman"/>
                <a:cs typeface="Times New Roman"/>
                <a:sym typeface="Times New Roman"/>
              </a:rPr>
              <a:t>Percepciones de barrera de género en ciencia e ingeniería</a:t>
            </a:r>
            <a:r>
              <a:rPr b="1" lang="en-GB" sz="4222">
                <a:latin typeface="Times New Roman"/>
                <a:ea typeface="Times New Roman"/>
                <a:cs typeface="Times New Roman"/>
                <a:sym typeface="Times New Roman"/>
              </a:rPr>
              <a:t> (GISE) Encuesta 2022</a:t>
            </a:r>
            <a:br>
              <a:rPr lang="en-GB"/>
            </a:br>
            <a:endParaRPr sz="1800"/>
          </a:p>
        </p:txBody>
      </p:sp>
      <p:sp>
        <p:nvSpPr>
          <p:cNvPr id="80" name="Google Shape;80;p39"/>
          <p:cNvSpPr txBox="1"/>
          <p:nvPr>
            <p:ph idx="1" type="body"/>
          </p:nvPr>
        </p:nvSpPr>
        <p:spPr>
          <a:xfrm>
            <a:off x="838200" y="1752600"/>
            <a:ext cx="10820400" cy="510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9324" lvl="0" marL="2880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20"/>
              <a:buChar char="•"/>
            </a:pPr>
            <a:r>
              <a:rPr b="1" lang="en-GB" sz="2200"/>
              <a:t>Una encuesta en línea sobre las barreras de género en STEM</a:t>
            </a:r>
            <a:endParaRPr b="1" sz="2200"/>
          </a:p>
          <a:p>
            <a:pPr indent="-179324" lvl="0" marL="2880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20"/>
              <a:buChar char="•"/>
            </a:pPr>
            <a:r>
              <a:rPr lang="en-GB" sz="2200"/>
              <a:t>Una continuación de los estudios desde 2014 por la </a:t>
            </a:r>
            <a:r>
              <a:rPr lang="en-GB" sz="2200">
                <a:solidFill>
                  <a:srgbClr val="3C997D"/>
                </a:solidFill>
              </a:rPr>
              <a:t>Asociación de Mujeres Científicas e Ingenieras de Corea </a:t>
            </a:r>
            <a:r>
              <a:rPr b="1" lang="en-GB" sz="2200">
                <a:solidFill>
                  <a:srgbClr val="3C997D"/>
                </a:solidFill>
              </a:rPr>
              <a:t>(KWSE)</a:t>
            </a:r>
            <a:endParaRPr b="1" sz="2200">
              <a:solidFill>
                <a:srgbClr val="3C997D"/>
              </a:solidFill>
            </a:endParaRPr>
          </a:p>
          <a:p>
            <a:pPr indent="-209804" lvl="0" marL="2880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GB" sz="2200"/>
              <a:t>Todas las áreas de la ciencia, las tecnologías digitales, la ingeniería, las ciencias matemáticas, incluidas la medicina, las ciencias sociales, la economía…</a:t>
            </a:r>
            <a:endParaRPr sz="2200"/>
          </a:p>
          <a:p>
            <a:pPr indent="-209804" lvl="0" marL="2880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GB" sz="2200"/>
              <a:t>Todas las etapas, incluidos los estudiantes universitarios y los que han dejado STEM</a:t>
            </a:r>
            <a:endParaRPr sz="2200"/>
          </a:p>
          <a:p>
            <a:pPr indent="-179324" lvl="0" marL="2880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20"/>
              <a:buChar char="•"/>
            </a:pPr>
            <a:r>
              <a:rPr lang="en-GB" sz="2200"/>
              <a:t>Sitio web:</a:t>
            </a:r>
            <a:r>
              <a:rPr b="1" lang="en-GB" sz="2200"/>
              <a:t> </a:t>
            </a:r>
            <a:r>
              <a:rPr b="1" lang="en-GB" sz="2200" u="sng">
                <a:solidFill>
                  <a:schemeClr val="hlink"/>
                </a:solidFill>
                <a:hlinkClick r:id="rId3"/>
              </a:rPr>
              <a:t>www.inwes.org/gise-es</a:t>
            </a:r>
            <a:r>
              <a:rPr b="1" lang="en-GB" sz="2200"/>
              <a:t> </a:t>
            </a:r>
            <a:br>
              <a:rPr b="1" lang="en-GB">
                <a:solidFill>
                  <a:srgbClr val="0F2F81"/>
                </a:solidFill>
              </a:rPr>
            </a:br>
            <a:endParaRPr b="1">
              <a:solidFill>
                <a:srgbClr val="0F2F8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0F2F81"/>
                </a:solidFill>
              </a:rPr>
              <a:t>Participe y </a:t>
            </a:r>
            <a:br>
              <a:rPr b="1" lang="en-GB">
                <a:solidFill>
                  <a:srgbClr val="0F2F81"/>
                </a:solidFill>
              </a:rPr>
            </a:br>
            <a:r>
              <a:rPr b="1" lang="en-GB">
                <a:solidFill>
                  <a:srgbClr val="0F2F81"/>
                </a:solidFill>
              </a:rPr>
              <a:t>comparte </a:t>
            </a:r>
            <a:br>
              <a:rPr b="1" lang="en-GB">
                <a:solidFill>
                  <a:srgbClr val="0F2F81"/>
                </a:solidFill>
              </a:rPr>
            </a:br>
            <a:r>
              <a:rPr b="1" lang="en-GB">
                <a:solidFill>
                  <a:srgbClr val="0F2F81"/>
                </a:solidFill>
              </a:rPr>
              <a:t>con sus redes!</a:t>
            </a:r>
            <a:endParaRPr b="1" sz="2600">
              <a:solidFill>
                <a:srgbClr val="0F2F81"/>
              </a:solidFill>
            </a:endParaRPr>
          </a:p>
        </p:txBody>
      </p:sp>
      <p:grpSp>
        <p:nvGrpSpPr>
          <p:cNvPr id="81" name="Google Shape;81;p39"/>
          <p:cNvGrpSpPr/>
          <p:nvPr/>
        </p:nvGrpSpPr>
        <p:grpSpPr>
          <a:xfrm>
            <a:off x="3458150" y="4767950"/>
            <a:ext cx="7637897" cy="1913125"/>
            <a:chOff x="575" y="-23126"/>
            <a:chExt cx="7637897" cy="1913125"/>
          </a:xfrm>
        </p:grpSpPr>
        <p:sp>
          <p:nvSpPr>
            <p:cNvPr id="82" name="Google Shape;82;p39"/>
            <p:cNvSpPr/>
            <p:nvPr/>
          </p:nvSpPr>
          <p:spPr>
            <a:xfrm>
              <a:off x="578" y="0"/>
              <a:ext cx="2487913" cy="1889952"/>
            </a:xfrm>
            <a:prstGeom prst="roundRect">
              <a:avLst>
                <a:gd fmla="val 5000" name="adj"/>
              </a:avLst>
            </a:prstGeom>
            <a:solidFill>
              <a:schemeClr val="accent2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83;p39"/>
            <p:cNvSpPr txBox="1"/>
            <p:nvPr/>
          </p:nvSpPr>
          <p:spPr>
            <a:xfrm rot="-5400000">
              <a:off x="-648925" y="626374"/>
              <a:ext cx="1796700" cy="497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111125" wrap="square" tIns="857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lang="en-GB" sz="2500">
                  <a:solidFill>
                    <a:schemeClr val="lt1"/>
                  </a:solidFill>
                </a:rPr>
                <a:t>Objectivos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" name="Google Shape;84;p39"/>
            <p:cNvSpPr/>
            <p:nvPr/>
          </p:nvSpPr>
          <p:spPr>
            <a:xfrm>
              <a:off x="498160" y="0"/>
              <a:ext cx="1853495" cy="18899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" name="Google Shape;85;p39"/>
            <p:cNvSpPr txBox="1"/>
            <p:nvPr/>
          </p:nvSpPr>
          <p:spPr>
            <a:xfrm>
              <a:off x="498160" y="0"/>
              <a:ext cx="1853495" cy="18899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857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GB" sz="2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15 </a:t>
              </a:r>
              <a:r>
                <a:rPr lang="en-GB" sz="2200">
                  <a:solidFill>
                    <a:schemeClr val="lt1"/>
                  </a:solidFill>
                </a:rPr>
                <a:t>paises</a:t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90000"/>
                </a:lnSpc>
                <a:spcBef>
                  <a:spcPts val="875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GB" sz="2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1500 resp</a:t>
              </a:r>
              <a:r>
                <a:rPr lang="en-GB" sz="2200">
                  <a:solidFill>
                    <a:schemeClr val="lt1"/>
                  </a:solidFill>
                </a:rPr>
                <a:t>uestas</a:t>
              </a:r>
              <a:endParaRPr sz="1100"/>
            </a:p>
            <a:p>
              <a:pPr indent="0" lvl="0" marL="0" marR="0" rtl="0" algn="l">
                <a:lnSpc>
                  <a:spcPct val="90000"/>
                </a:lnSpc>
                <a:spcBef>
                  <a:spcPts val="875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1" lang="en-GB" sz="2200">
                  <a:solidFill>
                    <a:schemeClr val="lt1"/>
                  </a:solidFill>
                </a:rPr>
                <a:t>mujeres y hombres</a:t>
              </a:r>
              <a:endParaRPr b="1" i="0" sz="2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p39"/>
            <p:cNvSpPr/>
            <p:nvPr/>
          </p:nvSpPr>
          <p:spPr>
            <a:xfrm>
              <a:off x="2575568" y="0"/>
              <a:ext cx="2487913" cy="1889952"/>
            </a:xfrm>
            <a:prstGeom prst="roundRect">
              <a:avLst>
                <a:gd fmla="val 5000" name="adj"/>
              </a:avLst>
            </a:prstGeom>
            <a:solidFill>
              <a:srgbClr val="236F8B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39"/>
            <p:cNvSpPr txBox="1"/>
            <p:nvPr/>
          </p:nvSpPr>
          <p:spPr>
            <a:xfrm rot="-5400000">
              <a:off x="2049479" y="526088"/>
              <a:ext cx="1549760" cy="49758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111125" wrap="square" tIns="85725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GB" sz="25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Regions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39"/>
            <p:cNvSpPr/>
            <p:nvPr/>
          </p:nvSpPr>
          <p:spPr>
            <a:xfrm rot="5400000">
              <a:off x="2449112" y="1433860"/>
              <a:ext cx="277792" cy="373187"/>
            </a:xfrm>
            <a:prstGeom prst="flowChartExtract">
              <a:avLst/>
            </a:prstGeom>
            <a:solidFill>
              <a:schemeClr val="lt1"/>
            </a:solidFill>
            <a:ln cap="flat" cmpd="sng" w="1905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" name="Google Shape;89;p39"/>
            <p:cNvSpPr/>
            <p:nvPr/>
          </p:nvSpPr>
          <p:spPr>
            <a:xfrm>
              <a:off x="3073151" y="0"/>
              <a:ext cx="1853495" cy="18899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" name="Google Shape;90;p39"/>
            <p:cNvSpPr txBox="1"/>
            <p:nvPr/>
          </p:nvSpPr>
          <p:spPr>
            <a:xfrm>
              <a:off x="3073151" y="0"/>
              <a:ext cx="1853495" cy="18899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857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GB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Asia</a:t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90000"/>
                </a:lnSpc>
                <a:spcBef>
                  <a:spcPts val="875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1" i="0" lang="en-GB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Africa ++</a:t>
              </a:r>
              <a:r>
                <a:rPr b="0" i="0" lang="en-GB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90000"/>
                </a:lnSpc>
                <a:spcBef>
                  <a:spcPts val="875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GB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MENA</a:t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90000"/>
                </a:lnSpc>
                <a:spcBef>
                  <a:spcPts val="875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GB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Europ</a:t>
              </a:r>
              <a:r>
                <a:rPr lang="en-GB" sz="1800">
                  <a:solidFill>
                    <a:schemeClr val="lt1"/>
                  </a:solidFill>
                </a:rPr>
                <a:t>a</a:t>
              </a:r>
              <a:r>
                <a:rPr b="0" i="0" lang="en-GB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/</a:t>
              </a:r>
              <a:r>
                <a:rPr lang="en-GB" sz="1800">
                  <a:solidFill>
                    <a:schemeClr val="lt1"/>
                  </a:solidFill>
                </a:rPr>
                <a:t>EEUU</a:t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90000"/>
                </a:lnSpc>
                <a:spcBef>
                  <a:spcPts val="875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GB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Latin America</a:t>
              </a:r>
              <a:endPara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" name="Google Shape;91;p39"/>
            <p:cNvSpPr/>
            <p:nvPr/>
          </p:nvSpPr>
          <p:spPr>
            <a:xfrm>
              <a:off x="5150559" y="0"/>
              <a:ext cx="2487913" cy="1889952"/>
            </a:xfrm>
            <a:prstGeom prst="roundRect">
              <a:avLst>
                <a:gd fmla="val 5000" name="adj"/>
              </a:avLst>
            </a:prstGeom>
            <a:solidFill>
              <a:srgbClr val="8AC7B5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39"/>
            <p:cNvSpPr txBox="1"/>
            <p:nvPr/>
          </p:nvSpPr>
          <p:spPr>
            <a:xfrm rot="-5400000">
              <a:off x="4624470" y="526088"/>
              <a:ext cx="1549760" cy="49758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111125" wrap="square" tIns="85725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lang="en-GB" sz="2500">
                  <a:solidFill>
                    <a:schemeClr val="lt1"/>
                  </a:solidFill>
                </a:rPr>
                <a:t>Encuesta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39"/>
            <p:cNvSpPr/>
            <p:nvPr/>
          </p:nvSpPr>
          <p:spPr>
            <a:xfrm rot="5400000">
              <a:off x="5024102" y="1433860"/>
              <a:ext cx="277792" cy="373187"/>
            </a:xfrm>
            <a:prstGeom prst="flowChartExtract">
              <a:avLst/>
            </a:prstGeom>
            <a:solidFill>
              <a:schemeClr val="lt1"/>
            </a:solidFill>
            <a:ln cap="flat" cmpd="sng" w="19050">
              <a:solidFill>
                <a:srgbClr val="236F8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39"/>
            <p:cNvSpPr/>
            <p:nvPr/>
          </p:nvSpPr>
          <p:spPr>
            <a:xfrm>
              <a:off x="5648141" y="0"/>
              <a:ext cx="1853495" cy="18899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" name="Google Shape;95;p39"/>
            <p:cNvSpPr txBox="1"/>
            <p:nvPr/>
          </p:nvSpPr>
          <p:spPr>
            <a:xfrm>
              <a:off x="5648151" y="-1"/>
              <a:ext cx="1990200" cy="1890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857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1" lang="en-GB" sz="2200">
                  <a:solidFill>
                    <a:schemeClr val="lt1"/>
                  </a:solidFill>
                </a:rPr>
                <a:t>Abre mayo </a:t>
              </a:r>
              <a:r>
                <a:rPr b="1" i="0" lang="en-GB" sz="2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2022</a:t>
              </a:r>
              <a:br>
                <a:rPr b="1" i="0" lang="en-GB" sz="2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</a:br>
              <a:r>
                <a:rPr b="1" i="0" lang="en-GB" sz="2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Google Form</a:t>
              </a:r>
              <a:endParaRPr b="1" i="0" sz="2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GB" sz="16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Data Analysis - September</a:t>
              </a:r>
              <a:br>
                <a:rPr b="0" i="0" lang="en-GB" sz="16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</a:br>
              <a:r>
                <a:rPr b="0" i="0" lang="en-GB" sz="16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Report - November</a:t>
              </a:r>
              <a:endPara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1_Basis">
  <a:themeElements>
    <a:clrScheme name="Custom 19">
      <a:dk1>
        <a:srgbClr val="000000"/>
      </a:dk1>
      <a:lt1>
        <a:srgbClr val="FFFFFF"/>
      </a:lt1>
      <a:dk2>
        <a:srgbClr val="373545"/>
      </a:dk2>
      <a:lt2>
        <a:srgbClr val="CEDBE6"/>
      </a:lt2>
      <a:accent1>
        <a:srgbClr val="005390"/>
      </a:accent1>
      <a:accent2>
        <a:srgbClr val="3C4647"/>
      </a:accent2>
      <a:accent3>
        <a:srgbClr val="266F8B"/>
      </a:accent3>
      <a:accent4>
        <a:srgbClr val="8CC8B6"/>
      </a:accent4>
      <a:accent5>
        <a:srgbClr val="8EC3E9"/>
      </a:accent5>
      <a:accent6>
        <a:srgbClr val="1C6294"/>
      </a:accent6>
      <a:hlink>
        <a:srgbClr val="0070C0"/>
      </a:hlink>
      <a:folHlink>
        <a:srgbClr val="00206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2017-03-28T07:00:22Z</dcterms:created>
  <dc:creator>Sarah Peers</dc:creator>
</cp:coreProperties>
</file>